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56" r:id="rId2"/>
    <p:sldId id="257" r:id="rId3"/>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29"/>
  </p:normalViewPr>
  <p:slideViewPr>
    <p:cSldViewPr snapToGrid="0">
      <p:cViewPr>
        <p:scale>
          <a:sx n="30" d="100"/>
          <a:sy n="30" d="100"/>
        </p:scale>
        <p:origin x="55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0.tiff"/><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2" name="Picture 4">
            <a:extLst>
              <a:ext uri="{FF2B5EF4-FFF2-40B4-BE49-F238E27FC236}">
                <a16:creationId xmlns:a16="http://schemas.microsoft.com/office/drawing/2014/main" id="{76CD31C2-7F0E-B84B-B7B8-6631DCD402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11215" y="27556886"/>
            <a:ext cx="6251181" cy="3860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12"/>
          <a:stretch>
            <a:fillRect/>
          </a:stretch>
        </p:blipFill>
        <p:spPr>
          <a:xfrm>
            <a:off x="17488769" y="26558290"/>
            <a:ext cx="7112000" cy="4737100"/>
          </a:xfrm>
          <a:prstGeom prst="rect">
            <a:avLst/>
          </a:prstGeom>
        </p:spPr>
      </p:pic>
      <p:pic>
        <p:nvPicPr>
          <p:cNvPr id="16" name="Picture 15">
            <a:extLst>
              <a:ext uri="{FF2B5EF4-FFF2-40B4-BE49-F238E27FC236}">
                <a16:creationId xmlns:a16="http://schemas.microsoft.com/office/drawing/2014/main" id="{B66F6AB5-4B79-064C-8DEA-BD15FD5438C1}"/>
              </a:ext>
            </a:extLst>
          </p:cNvPr>
          <p:cNvPicPr>
            <a:picLocks noChangeAspect="1"/>
          </p:cNvPicPr>
          <p:nvPr/>
        </p:nvPicPr>
        <p:blipFill>
          <a:blip r:embed="rId13"/>
          <a:stretch>
            <a:fillRect/>
          </a:stretch>
        </p:blipFill>
        <p:spPr>
          <a:xfrm>
            <a:off x="27176189" y="26956810"/>
            <a:ext cx="7112000" cy="473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predictions performs 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fixed efficiency: compare BDS to fixed linear efficiency SOC prediction</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4"/>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5"/>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6"/>
          <a:stretch>
            <a:fillRect/>
          </a:stretch>
        </p:blipFill>
        <p:spPr>
          <a:xfrm>
            <a:off x="20907299" y="26806006"/>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7"/>
          <a:stretch>
            <a:fillRect/>
          </a:stretch>
        </p:blipFill>
        <p:spPr>
          <a:xfrm>
            <a:off x="12878925" y="26895344"/>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5"/>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variable to fixed linear efficiency SOC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3832548" y="2543542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variable to fixed linear efficiency SOC prediction</a:t>
            </a:r>
            <a:endParaRPr lang="en-US" sz="3200" b="1" dirty="0"/>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1809</Words>
  <Application>Microsoft Macintosh PowerPoint</Application>
  <PresentationFormat>Custom</PresentationFormat>
  <Paragraphs>147</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56</cp:revision>
  <dcterms:created xsi:type="dcterms:W3CDTF">2019-06-04T16:42:55Z</dcterms:created>
  <dcterms:modified xsi:type="dcterms:W3CDTF">2019-12-05T07:55:13Z</dcterms:modified>
</cp:coreProperties>
</file>